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2" r:id="rId4"/>
    <p:sldId id="257" r:id="rId5"/>
    <p:sldId id="258" r:id="rId6"/>
    <p:sldId id="259"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2" d="100"/>
          <a:sy n="52" d="100"/>
        </p:scale>
        <p:origin x="-266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CA"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CA"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CA"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2016-05-27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2016-05-27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2016-05-27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CA"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2016-05-27</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plan to manage the </a:t>
            </a:r>
            <a:r>
              <a:rPr lang="en-US" dirty="0" err="1" smtClean="0"/>
              <a:t>Petitcodiac</a:t>
            </a:r>
            <a:r>
              <a:rPr lang="en-US" dirty="0" smtClean="0"/>
              <a:t> Ecosystem</a:t>
            </a:r>
            <a:endParaRPr lang="en-US" dirty="0"/>
          </a:p>
        </p:txBody>
      </p:sp>
      <p:sp>
        <p:nvSpPr>
          <p:cNvPr id="3" name="Subtitle 2"/>
          <p:cNvSpPr>
            <a:spLocks noGrp="1"/>
          </p:cNvSpPr>
          <p:nvPr>
            <p:ph type="subTitle" idx="1"/>
          </p:nvPr>
        </p:nvSpPr>
        <p:spPr/>
        <p:txBody>
          <a:bodyPr/>
          <a:lstStyle/>
          <a:p>
            <a:r>
              <a:rPr lang="en-US" dirty="0" smtClean="0"/>
              <a:t>By Tom Mason 8D</a:t>
            </a:r>
            <a:endParaRPr lang="en-US" dirty="0"/>
          </a:p>
        </p:txBody>
      </p:sp>
    </p:spTree>
    <p:extLst>
      <p:ext uri="{BB962C8B-B14F-4D97-AF65-F5344CB8AC3E}">
        <p14:creationId xmlns:p14="http://schemas.microsoft.com/office/powerpoint/2010/main" val="2247196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Petitcodiac</a:t>
            </a:r>
            <a:r>
              <a:rPr lang="en-US" dirty="0" smtClean="0"/>
              <a:t> River</a:t>
            </a:r>
            <a:endParaRPr lang="en-US" dirty="0"/>
          </a:p>
        </p:txBody>
      </p:sp>
      <p:sp>
        <p:nvSpPr>
          <p:cNvPr id="3" name="Content Placeholder 2"/>
          <p:cNvSpPr>
            <a:spLocks noGrp="1"/>
          </p:cNvSpPr>
          <p:nvPr>
            <p:ph sz="half" idx="1"/>
          </p:nvPr>
        </p:nvSpPr>
        <p:spPr/>
        <p:txBody>
          <a:bodyPr/>
          <a:lstStyle/>
          <a:p>
            <a:r>
              <a:rPr lang="en-US" dirty="0" smtClean="0"/>
              <a:t>The </a:t>
            </a:r>
            <a:r>
              <a:rPr lang="en-US" dirty="0" err="1" smtClean="0"/>
              <a:t>Petitcodiac</a:t>
            </a:r>
            <a:r>
              <a:rPr lang="en-US" dirty="0" smtClean="0"/>
              <a:t> River is a river that runs through Moncton, and is approximately 49 miles long. Its watershed is home to a vast diversity of species, and has an approximate size of 2071 square kilometers.</a:t>
            </a:r>
            <a:endParaRPr lang="en-US" dirty="0"/>
          </a:p>
        </p:txBody>
      </p:sp>
      <p:sp>
        <p:nvSpPr>
          <p:cNvPr id="5" name="Content Placeholder 4"/>
          <p:cNvSpPr>
            <a:spLocks noGrp="1"/>
          </p:cNvSpPr>
          <p:nvPr>
            <p:ph sz="half" idx="2"/>
          </p:nvPr>
        </p:nvSpPr>
        <p:spPr>
          <a:xfrm>
            <a:off x="4703763" y="1892301"/>
            <a:ext cx="3657600" cy="2441189"/>
          </a:xfrm>
        </p:spPr>
        <p:txBody>
          <a:bodyPr/>
          <a:lstStyle/>
          <a:p>
            <a:endParaRPr lang="en-US" dirty="0"/>
          </a:p>
        </p:txBody>
      </p:sp>
      <p:pic>
        <p:nvPicPr>
          <p:cNvPr id="4" name="Picture 3" descr="300px-PetitcodiacRiver_Coud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7061" y="1761564"/>
            <a:ext cx="4316087" cy="3237065"/>
          </a:xfrm>
          <a:prstGeom prst="rect">
            <a:avLst/>
          </a:prstGeom>
        </p:spPr>
      </p:pic>
    </p:spTree>
    <p:extLst>
      <p:ext uri="{BB962C8B-B14F-4D97-AF65-F5344CB8AC3E}">
        <p14:creationId xmlns:p14="http://schemas.microsoft.com/office/powerpoint/2010/main" val="2003811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History</a:t>
            </a:r>
            <a:endParaRPr lang="en-US" dirty="0"/>
          </a:p>
        </p:txBody>
      </p:sp>
      <p:sp>
        <p:nvSpPr>
          <p:cNvPr id="6" name="Content Placeholder 5"/>
          <p:cNvSpPr>
            <a:spLocks noGrp="1"/>
          </p:cNvSpPr>
          <p:nvPr>
            <p:ph idx="1"/>
          </p:nvPr>
        </p:nvSpPr>
        <p:spPr/>
        <p:txBody>
          <a:bodyPr/>
          <a:lstStyle/>
          <a:p>
            <a:r>
              <a:rPr lang="en-CA" dirty="0">
                <a:effectLst/>
              </a:rPr>
              <a:t>The </a:t>
            </a:r>
            <a:r>
              <a:rPr lang="en-CA" dirty="0" err="1">
                <a:effectLst/>
              </a:rPr>
              <a:t>Petitcodiac</a:t>
            </a:r>
            <a:r>
              <a:rPr lang="en-CA" dirty="0">
                <a:effectLst/>
              </a:rPr>
              <a:t> River was an ancient transport route for the </a:t>
            </a:r>
            <a:r>
              <a:rPr lang="en-CA" dirty="0" err="1">
                <a:effectLst/>
              </a:rPr>
              <a:t>Mi’gmaq</a:t>
            </a:r>
            <a:r>
              <a:rPr lang="en-CA" dirty="0">
                <a:effectLst/>
              </a:rPr>
              <a:t>. Flowing at 13 km per hour tide, a native leaving Beaumont (a </a:t>
            </a:r>
            <a:r>
              <a:rPr lang="en-CA" dirty="0" err="1">
                <a:effectLst/>
              </a:rPr>
              <a:t>Mi’gmaq</a:t>
            </a:r>
            <a:r>
              <a:rPr lang="en-CA" dirty="0">
                <a:effectLst/>
              </a:rPr>
              <a:t> camp on the Lower </a:t>
            </a:r>
            <a:r>
              <a:rPr lang="en-CA" dirty="0" err="1">
                <a:effectLst/>
              </a:rPr>
              <a:t>Petitcodiac</a:t>
            </a:r>
            <a:r>
              <a:rPr lang="en-CA" dirty="0">
                <a:effectLst/>
              </a:rPr>
              <a:t>) could cover large distances on the river with less effort, reaching the area today known as the village of </a:t>
            </a:r>
            <a:r>
              <a:rPr lang="en-CA" dirty="0" err="1">
                <a:effectLst/>
              </a:rPr>
              <a:t>Petitcodiac</a:t>
            </a:r>
            <a:r>
              <a:rPr lang="en-CA" dirty="0">
                <a:effectLst/>
              </a:rPr>
              <a:t>, some 60 km up river. Once they landed, a 5 to 6 km portage brought the </a:t>
            </a:r>
            <a:r>
              <a:rPr lang="en-CA" dirty="0" err="1">
                <a:effectLst/>
              </a:rPr>
              <a:t>Mi’gmaq</a:t>
            </a:r>
            <a:r>
              <a:rPr lang="en-CA" dirty="0">
                <a:effectLst/>
              </a:rPr>
              <a:t> to the </a:t>
            </a:r>
            <a:r>
              <a:rPr lang="en-CA" dirty="0" err="1">
                <a:effectLst/>
              </a:rPr>
              <a:t>Kennebecasis</a:t>
            </a:r>
            <a:r>
              <a:rPr lang="en-CA" dirty="0">
                <a:effectLst/>
              </a:rPr>
              <a:t> River, which flows into the Saint John River. The first Europeans arrived in early 1604 late after the </a:t>
            </a:r>
            <a:r>
              <a:rPr lang="en-CA" dirty="0" err="1">
                <a:effectLst/>
              </a:rPr>
              <a:t>Mi'gmaq</a:t>
            </a:r>
            <a:r>
              <a:rPr lang="en-CA" dirty="0">
                <a:effectLst/>
              </a:rPr>
              <a:t>.</a:t>
            </a:r>
          </a:p>
          <a:p>
            <a:endParaRPr lang="en-US" dirty="0"/>
          </a:p>
        </p:txBody>
      </p:sp>
    </p:spTree>
    <p:extLst>
      <p:ext uri="{BB962C8B-B14F-4D97-AF65-F5344CB8AC3E}">
        <p14:creationId xmlns:p14="http://schemas.microsoft.com/office/powerpoint/2010/main" val="2580975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Plants and Animals</a:t>
            </a:r>
            <a:endParaRPr lang="en-US" dirty="0"/>
          </a:p>
        </p:txBody>
      </p:sp>
      <p:sp>
        <p:nvSpPr>
          <p:cNvPr id="3" name="Content Placeholder 2"/>
          <p:cNvSpPr>
            <a:spLocks noGrp="1"/>
          </p:cNvSpPr>
          <p:nvPr>
            <p:ph idx="1"/>
          </p:nvPr>
        </p:nvSpPr>
        <p:spPr/>
        <p:txBody>
          <a:bodyPr>
            <a:normAutofit fontScale="77500" lnSpcReduction="20000"/>
          </a:bodyPr>
          <a:lstStyle/>
          <a:p>
            <a:r>
              <a:rPr lang="en-CA" sz="3400" u="sng" dirty="0">
                <a:effectLst/>
                <a:cs typeface="Arial Black"/>
              </a:rPr>
              <a:t>What species live in the </a:t>
            </a:r>
            <a:r>
              <a:rPr lang="en-CA" sz="3400" u="sng" dirty="0" err="1">
                <a:effectLst/>
                <a:cs typeface="Arial Black"/>
              </a:rPr>
              <a:t>petitcodiac</a:t>
            </a:r>
            <a:r>
              <a:rPr lang="en-CA" sz="3400" u="sng" dirty="0">
                <a:effectLst/>
                <a:cs typeface="Arial Black"/>
              </a:rPr>
              <a:t>?</a:t>
            </a:r>
            <a:endParaRPr lang="en-CA" sz="3400" dirty="0">
              <a:effectLst/>
              <a:cs typeface="Arial Black"/>
            </a:endParaRPr>
          </a:p>
          <a:p>
            <a:r>
              <a:rPr lang="en-CA" sz="2600" b="0" dirty="0">
                <a:effectLst/>
                <a:cs typeface="Arial Black"/>
              </a:rPr>
              <a:t>Before the construction of the causeway, the </a:t>
            </a:r>
            <a:r>
              <a:rPr lang="en-CA" sz="2600" b="0" dirty="0" err="1">
                <a:effectLst/>
                <a:cs typeface="Arial Black"/>
              </a:rPr>
              <a:t>Petitcodiac</a:t>
            </a:r>
            <a:r>
              <a:rPr lang="en-CA" sz="2600" b="0" dirty="0">
                <a:effectLst/>
                <a:cs typeface="Arial Black"/>
              </a:rPr>
              <a:t> River was home to many aquatic species. Fish originally included hundreds of thousands of Atlantic tomcod and rainbow smelt, tens of thousands of </a:t>
            </a:r>
            <a:r>
              <a:rPr lang="en-CA" sz="2600" b="0" dirty="0" err="1">
                <a:effectLst/>
                <a:cs typeface="Arial Black"/>
              </a:rPr>
              <a:t>gaspereau</a:t>
            </a:r>
            <a:r>
              <a:rPr lang="en-CA" sz="2600" b="0" dirty="0">
                <a:effectLst/>
                <a:cs typeface="Arial Black"/>
              </a:rPr>
              <a:t> and American shad, thousands of American eel, Atlantic salmon, brook trout, lamprey, and striped bass and hundreds of Atlantic sturgeon. Other fish include the blueback herring, the brown bullhead, the chain pickerel, the smallmouth bass, the white perch, and the white sucker. Marine mammals were uncommon, but normally consisted of pilot whales. A diverse number of plant species reside in the watershed as well. Red, white, and black spruce, red maple, white birch, and trembling aspen are the most common</a:t>
            </a:r>
            <a:r>
              <a:rPr lang="en-CA" sz="2600" b="0" dirty="0" smtClean="0">
                <a:effectLst/>
                <a:cs typeface="Arial Black"/>
              </a:rPr>
              <a:t>.</a:t>
            </a:r>
            <a:endParaRPr lang="en-CA" sz="2600" b="0" dirty="0">
              <a:effectLst/>
              <a:cs typeface="Arial Black"/>
            </a:endParaRPr>
          </a:p>
          <a:p>
            <a:endParaRPr lang="en-US" dirty="0"/>
          </a:p>
        </p:txBody>
      </p:sp>
    </p:spTree>
    <p:extLst>
      <p:ext uri="{BB962C8B-B14F-4D97-AF65-F5344CB8AC3E}">
        <p14:creationId xmlns:p14="http://schemas.microsoft.com/office/powerpoint/2010/main" val="652216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Causeway + Riverfront park</a:t>
            </a:r>
            <a:endParaRPr lang="en-US" dirty="0"/>
          </a:p>
        </p:txBody>
      </p:sp>
      <p:sp>
        <p:nvSpPr>
          <p:cNvPr id="3" name="Content Placeholder 2"/>
          <p:cNvSpPr>
            <a:spLocks noGrp="1"/>
          </p:cNvSpPr>
          <p:nvPr>
            <p:ph idx="1"/>
          </p:nvPr>
        </p:nvSpPr>
        <p:spPr/>
        <p:txBody>
          <a:bodyPr>
            <a:noAutofit/>
          </a:bodyPr>
          <a:lstStyle/>
          <a:p>
            <a:r>
              <a:rPr lang="en-US" sz="1800" dirty="0"/>
              <a:t>Further erosion of the river banks will soon cause the parks lookout to collapse, and engineers are very concerned about </a:t>
            </a:r>
            <a:r>
              <a:rPr lang="en-US" sz="1800" dirty="0" smtClean="0"/>
              <a:t>this, so closing the park would save from future disappointment and money loss. “</a:t>
            </a:r>
            <a:r>
              <a:rPr lang="en-US" sz="1800" dirty="0"/>
              <a:t>Opening the gates of the park has made the lake unusable,” says Nancy Hoar, a Moncton city </a:t>
            </a:r>
            <a:r>
              <a:rPr lang="en-US" sz="1800" dirty="0" err="1" smtClean="0"/>
              <a:t>councillor</a:t>
            </a:r>
            <a:r>
              <a:rPr lang="en-US" sz="1800" dirty="0" smtClean="0"/>
              <a:t>, </a:t>
            </a:r>
            <a:r>
              <a:rPr lang="en-US" sz="1800" dirty="0"/>
              <a:t>and past president of the </a:t>
            </a:r>
            <a:r>
              <a:rPr lang="en-US" sz="1800" dirty="0" err="1"/>
              <a:t>Petitcodiac</a:t>
            </a:r>
            <a:r>
              <a:rPr lang="en-US" sz="1800" dirty="0"/>
              <a:t> </a:t>
            </a:r>
            <a:r>
              <a:rPr lang="en-US" sz="1800" dirty="0" err="1"/>
              <a:t>Riverkeepers</a:t>
            </a:r>
            <a:r>
              <a:rPr lang="en-US" sz="1800" dirty="0"/>
              <a:t>. “The amount of </a:t>
            </a:r>
            <a:r>
              <a:rPr lang="en-US" sz="1800" dirty="0" err="1"/>
              <a:t>E.coli</a:t>
            </a:r>
            <a:r>
              <a:rPr lang="en-US" sz="1800" dirty="0"/>
              <a:t> in the water is incredible. A human can’t be in contact with it.” According to Hoar, water quality tests show bacterial counts in the lake have </a:t>
            </a:r>
            <a:r>
              <a:rPr lang="en-US" sz="1800" dirty="0" smtClean="0"/>
              <a:t>increased since </a:t>
            </a:r>
            <a:r>
              <a:rPr lang="en-US" sz="1800" dirty="0"/>
              <a:t>the causeway opened</a:t>
            </a:r>
            <a:r>
              <a:rPr lang="en-US" sz="1800" dirty="0" smtClean="0"/>
              <a:t>. Furthermore, nearby farms and their animals are excreting into the river, and this also causes many problems. </a:t>
            </a:r>
            <a:endParaRPr lang="en-US" sz="1800" dirty="0" smtClean="0">
              <a:latin typeface="Arial Black"/>
              <a:cs typeface="Arial Black"/>
            </a:endParaRPr>
          </a:p>
        </p:txBody>
      </p:sp>
    </p:spTree>
    <p:extLst>
      <p:ext uri="{BB962C8B-B14F-4D97-AF65-F5344CB8AC3E}">
        <p14:creationId xmlns:p14="http://schemas.microsoft.com/office/powerpoint/2010/main" val="1798067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of the Ecosystem</a:t>
            </a:r>
            <a:endParaRPr lang="en-US" dirty="0"/>
          </a:p>
        </p:txBody>
      </p:sp>
      <p:sp>
        <p:nvSpPr>
          <p:cNvPr id="3" name="Content Placeholder 2"/>
          <p:cNvSpPr>
            <a:spLocks noGrp="1"/>
          </p:cNvSpPr>
          <p:nvPr>
            <p:ph idx="1"/>
          </p:nvPr>
        </p:nvSpPr>
        <p:spPr/>
        <p:txBody>
          <a:bodyPr>
            <a:normAutofit lnSpcReduction="10000"/>
          </a:bodyPr>
          <a:lstStyle/>
          <a:p>
            <a:r>
              <a:rPr lang="en-US" dirty="0" smtClean="0"/>
              <a:t>Deposition from the park and causeway has polluted the river, and is increasing the amount of endangered species. </a:t>
            </a:r>
            <a:r>
              <a:rPr lang="en-US" dirty="0"/>
              <a:t>Before the construction of the causeway, the </a:t>
            </a:r>
            <a:r>
              <a:rPr lang="en-US" dirty="0" err="1"/>
              <a:t>Petitcodiac</a:t>
            </a:r>
            <a:r>
              <a:rPr lang="en-US" dirty="0"/>
              <a:t> River was home to many aquatic species. Fish originally included hundreds of thousands of Atlantic tomcod and rainbow smelt, tens of thousands of </a:t>
            </a:r>
            <a:r>
              <a:rPr lang="en-US" dirty="0" err="1"/>
              <a:t>gaspereau</a:t>
            </a:r>
            <a:r>
              <a:rPr lang="en-US" dirty="0"/>
              <a:t> and American shad, thousands of American eel, Atlantic salmon, brook trout, lamprey, and striped bass and hundreds of Atlantic sturgeon. </a:t>
            </a:r>
            <a:r>
              <a:rPr lang="en-US" dirty="0" smtClean="0"/>
              <a:t>Many of these species are now either endangered or limited.</a:t>
            </a:r>
            <a:endParaRPr lang="en-US" dirty="0"/>
          </a:p>
        </p:txBody>
      </p:sp>
    </p:spTree>
    <p:extLst>
      <p:ext uri="{BB962C8B-B14F-4D97-AF65-F5344CB8AC3E}">
        <p14:creationId xmlns:p14="http://schemas.microsoft.com/office/powerpoint/2010/main" val="2449068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solution?</a:t>
            </a:r>
            <a:endParaRPr lang="en-US" dirty="0"/>
          </a:p>
        </p:txBody>
      </p:sp>
      <p:sp>
        <p:nvSpPr>
          <p:cNvPr id="3" name="Content Placeholder 2"/>
          <p:cNvSpPr>
            <a:spLocks noGrp="1"/>
          </p:cNvSpPr>
          <p:nvPr>
            <p:ph idx="1"/>
          </p:nvPr>
        </p:nvSpPr>
        <p:spPr/>
        <p:txBody>
          <a:bodyPr>
            <a:normAutofit lnSpcReduction="10000"/>
          </a:bodyPr>
          <a:lstStyle/>
          <a:p>
            <a:r>
              <a:rPr lang="en-CA" dirty="0" smtClean="0">
                <a:effectLst/>
              </a:rPr>
              <a:t>My </a:t>
            </a:r>
            <a:r>
              <a:rPr lang="en-CA" dirty="0">
                <a:effectLst/>
              </a:rPr>
              <a:t>opinion on the </a:t>
            </a:r>
            <a:r>
              <a:rPr lang="en-CA" dirty="0" err="1">
                <a:effectLst/>
              </a:rPr>
              <a:t>Petitcodiac</a:t>
            </a:r>
            <a:r>
              <a:rPr lang="en-CA" dirty="0">
                <a:effectLst/>
              </a:rPr>
              <a:t> River situation is that the park should be closed down. my reasoning is that firstly the bacteria in the river has increased dramatically since the park had opened. Furthermore the </a:t>
            </a:r>
            <a:r>
              <a:rPr lang="en-CA" dirty="0" err="1">
                <a:effectLst/>
              </a:rPr>
              <a:t>casueway</a:t>
            </a:r>
            <a:r>
              <a:rPr lang="en-CA" dirty="0">
                <a:effectLst/>
              </a:rPr>
              <a:t> is causing just the same problem. People are fighting hard to try and close the causeway due to the chaos and havoc it has caused within the river. I think that closing the causeway would allow more space for us to re-introduce various species back into to the river, and will also stop pollution</a:t>
            </a:r>
            <a:r>
              <a:rPr lang="en-CA" dirty="0" smtClean="0">
                <a:effectLst/>
              </a:rPr>
              <a:t>. </a:t>
            </a:r>
            <a:endParaRPr lang="en-CA" dirty="0">
              <a:effectLst/>
            </a:endParaRPr>
          </a:p>
          <a:p>
            <a:endParaRPr lang="en-US" dirty="0"/>
          </a:p>
        </p:txBody>
      </p:sp>
    </p:spTree>
    <p:extLst>
      <p:ext uri="{BB962C8B-B14F-4D97-AF65-F5344CB8AC3E}">
        <p14:creationId xmlns:p14="http://schemas.microsoft.com/office/powerpoint/2010/main" val="5172455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66</TotalTime>
  <Words>585</Words>
  <Application>Microsoft Macintosh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Orbit</vt:lpstr>
      <vt:lpstr>A plan to manage the Petitcodiac Ecosystem</vt:lpstr>
      <vt:lpstr>The Petitcodiac River</vt:lpstr>
      <vt:lpstr>History</vt:lpstr>
      <vt:lpstr>Plants and Animals</vt:lpstr>
      <vt:lpstr>The Causeway + Riverfront park</vt:lpstr>
      <vt:lpstr>Current state of the Ecosystem</vt:lpstr>
      <vt:lpstr>What is the solution?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dsfwsdfsd</dc:creator>
  <cp:lastModifiedBy>dsfwsdfsd</cp:lastModifiedBy>
  <cp:revision>10</cp:revision>
  <dcterms:created xsi:type="dcterms:W3CDTF">2016-05-24T17:15:53Z</dcterms:created>
  <dcterms:modified xsi:type="dcterms:W3CDTF">2016-05-27T17:07:29Z</dcterms:modified>
</cp:coreProperties>
</file>